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477" r:id="rId3"/>
    <p:sldId id="328" r:id="rId4"/>
    <p:sldId id="331" r:id="rId5"/>
    <p:sldId id="357" r:id="rId6"/>
    <p:sldId id="472" r:id="rId7"/>
    <p:sldId id="278" r:id="rId8"/>
    <p:sldId id="460" r:id="rId9"/>
    <p:sldId id="470" r:id="rId10"/>
    <p:sldId id="471" r:id="rId11"/>
    <p:sldId id="378" r:id="rId12"/>
    <p:sldId id="461" r:id="rId13"/>
    <p:sldId id="462" r:id="rId14"/>
    <p:sldId id="465" r:id="rId15"/>
    <p:sldId id="377" r:id="rId16"/>
    <p:sldId id="463" r:id="rId17"/>
    <p:sldId id="464" r:id="rId18"/>
    <p:sldId id="474" r:id="rId19"/>
    <p:sldId id="473" r:id="rId20"/>
    <p:sldId id="475" r:id="rId21"/>
    <p:sldId id="476" r:id="rId22"/>
    <p:sldId id="466" r:id="rId23"/>
    <p:sldId id="468" r:id="rId24"/>
    <p:sldId id="467" r:id="rId25"/>
    <p:sldId id="439" r:id="rId26"/>
    <p:sldId id="418" r:id="rId27"/>
    <p:sldId id="267" r:id="rId28"/>
    <p:sldId id="319" r:id="rId29"/>
  </p:sldIdLst>
  <p:sldSz cx="12192000" cy="6858000"/>
  <p:notesSz cx="6858000" cy="9144000"/>
  <p:embeddedFontLst>
    <p:embeddedFont>
      <p:font typeface="优设标题黑" panose="00000500000000000000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7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  <p14:sldId id="472"/>
          </p14:sldIdLst>
        </p14:section>
        <p14:section name="ch1" id="{CDED221A-8C98-4581-AA83-9BB223C65A25}">
          <p14:sldIdLst>
            <p14:sldId id="278"/>
            <p14:sldId id="460"/>
            <p14:sldId id="470"/>
            <p14:sldId id="471"/>
          </p14:sldIdLst>
        </p14:section>
        <p14:section name="ch2" id="{AA915A87-9C0A-4E09-BA79-0DE651E901AA}">
          <p14:sldIdLst>
            <p14:sldId id="378"/>
            <p14:sldId id="461"/>
            <p14:sldId id="462"/>
            <p14:sldId id="465"/>
          </p14:sldIdLst>
        </p14:section>
        <p14:section name="ch3" id="{E58B9C04-F6A0-45D1-8D78-36C4B354908B}">
          <p14:sldIdLst>
            <p14:sldId id="377"/>
            <p14:sldId id="463"/>
            <p14:sldId id="464"/>
            <p14:sldId id="474"/>
            <p14:sldId id="473"/>
            <p14:sldId id="475"/>
            <p14:sldId id="476"/>
          </p14:sldIdLst>
        </p14:section>
        <p14:section name="ch4" id="{C2B820EA-09C2-4A45-9D55-1974CC7F0DFC}">
          <p14:sldIdLst>
            <p14:sldId id="466"/>
            <p14:sldId id="468"/>
            <p14:sldId id="467"/>
          </p14:sldIdLst>
        </p14:section>
        <p14:section name="ch5" id="{8AA4D5CF-BB3F-4E16-9C9D-E771D33C1501}">
          <p14:sldIdLst>
            <p14:sldId id="439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5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1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27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286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先演示当前会话，再演示历史会话和“访客留言”，最后说明“排队队列”。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45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-》</a:t>
            </a:r>
            <a:r>
              <a:rPr lang="zh-CN" altLang="en-US" dirty="0"/>
              <a:t>会话历史 </a:t>
            </a:r>
            <a:r>
              <a:rPr lang="en-US" altLang="zh-CN" dirty="0"/>
              <a:t>-〉</a:t>
            </a:r>
            <a:r>
              <a:rPr lang="zh-CN" altLang="en-US" dirty="0"/>
              <a:t>满意度评价 </a:t>
            </a:r>
            <a:r>
              <a:rPr lang="en-US" altLang="zh-CN" dirty="0"/>
              <a:t>-》</a:t>
            </a:r>
            <a:r>
              <a:rPr lang="zh-CN" altLang="en-US" dirty="0"/>
              <a:t>在线客服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模拟访客小</a:t>
            </a:r>
            <a:r>
              <a:rPr lang="en-US" altLang="zh-CN" dirty="0"/>
              <a:t>S</a:t>
            </a:r>
            <a:r>
              <a:rPr lang="zh-CN" altLang="en-US" dirty="0"/>
              <a:t>上线，张三接了会话，张三写服务小结。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8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说明强制下线，现在的实现和未来的实现。</a:t>
            </a:r>
            <a:endParaRPr lang="en-US" altLang="zh-CN" dirty="0"/>
          </a:p>
          <a:p>
            <a:r>
              <a:rPr lang="zh-CN" altLang="en-US" dirty="0"/>
              <a:t>顺便说明一下访客拉黑的功能。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2B1820B-55A0-4F67-A698-E93679D9EBE8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58545E-34D9-4773-BD07-F04F0CFBD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99697D-1BE8-44C8-937B-A0233C82807D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A6D7D7-37B3-4F10-AFF0-6B0BB57FFA2E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75757C-B696-4B8B-B28F-DEBB0B470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BB33E0E-AE5D-4796-AA91-066914281DAB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4907ABE4-3211-444C-B180-7F5124DB81E5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4DB245E-512E-447E-B06F-A96E38B83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A963224-4512-470F-B2E1-A52F016BD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E0B51B0-EBCC-425E-AD47-49E1CABFC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D6420C8-E7F9-4B1F-A8FE-AF82B2655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EF9BC9D-73A3-497A-A37C-FBF987B5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3E2FC08-BE94-4D5E-8585-B86F48BC1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354F63F-C526-4AF5-9FDB-A1BFF3AD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8">
            <a:extLst>
              <a:ext uri="{FF2B5EF4-FFF2-40B4-BE49-F238E27FC236}">
                <a16:creationId xmlns:a16="http://schemas.microsoft.com/office/drawing/2014/main" id="{E0CB4793-AD65-F44C-A9DF-5A604E726B52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B23E7E4C-F2B1-D84A-B747-712C7166B82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169418-1194-2E45-B428-59C455CD44F3}"/>
              </a:ext>
            </a:extLst>
          </p:cNvPr>
          <p:cNvSpPr txBox="1">
            <a:spLocks/>
          </p:cNvSpPr>
          <p:nvPr/>
        </p:nvSpPr>
        <p:spPr>
          <a:xfrm>
            <a:off x="662499" y="1913484"/>
            <a:ext cx="65820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48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查看会话历史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91CACB3-9E3B-3D44-9211-88B65013C7E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17819CE9-30DC-8946-8957-71CD2F62044C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会话信息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68744" y="1796363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历史会话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227E9F0-E089-314A-B168-7D7551F2BD60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BE3BCAED-72E7-1E4E-AD1C-070CB9CD52FE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61174-76B0-8A41-A84D-6310F7D6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12" y="1576824"/>
            <a:ext cx="9652000" cy="598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09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会话信息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73256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当前会话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2CEEE1D7-52D4-8F43-811A-44CB803F0AC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CEED6DE3-3451-7549-B1A9-A8D2C0C9CB2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95247-DA1E-C548-ABF2-5C6365E6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94" y="2240397"/>
            <a:ext cx="10477500" cy="596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87720" y="1775098"/>
            <a:ext cx="4104456" cy="2862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历史会话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和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当前会话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1FBA13BA-794B-0849-BBDF-0B8C635F2E12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40DE91F-DAE7-A644-BB61-2C2212F586A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388B7BF2-4A58-9945-8B72-D4426F37A399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88B6834-A6B7-F549-9C41-A25C206FC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4040F6B-EFD1-2349-AA63-A2DFF0503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671617-C04D-2442-ADDE-3C2A8FFD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58C2A9D-D123-9741-BE14-9E070670D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EEDD487-4BFF-8E41-BD64-40794940E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5E03354-CBAA-E045-A200-947A2051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ADB5EC9-6EA4-C348-A78E-FDDFB873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统计功能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7AE3C622-4E6E-9541-9C54-28F74680449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D4E23A8A-4416-FF45-B264-62A97F4E148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7876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客服工作报表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79636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咨询量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E45B24E7-5B72-7548-8163-1E5224F0E4C5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A9C8515-1B76-2F4C-AE94-E79AED9D830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8604C-EE25-3B41-B244-A519ED85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035" y="2137542"/>
            <a:ext cx="9182100" cy="53086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DAEF7D35-0FE0-614B-AAFB-9EDDD8CF687B}"/>
              </a:ext>
            </a:extLst>
          </p:cNvPr>
          <p:cNvSpPr txBox="1"/>
          <p:nvPr/>
        </p:nvSpPr>
        <p:spPr>
          <a:xfrm>
            <a:off x="343522" y="271108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平均等待时长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EA653432-415B-4445-9E6F-EB46CAA0D2F7}"/>
              </a:ext>
            </a:extLst>
          </p:cNvPr>
          <p:cNvSpPr txBox="1"/>
          <p:nvPr/>
        </p:nvSpPr>
        <p:spPr>
          <a:xfrm>
            <a:off x="343522" y="356009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平均咨询时长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8448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满意度评价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3889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访客发送满意度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D5BCE42B-874B-4448-86A2-99A2E7315F9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44B6C81-4EC3-A349-AC44-4E264698AE4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52DD8-CBE6-A648-B4C4-990B93D6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16" y="1439544"/>
            <a:ext cx="5515049" cy="51777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534C28-A247-7547-A326-3AB382BE8ACA}"/>
              </a:ext>
            </a:extLst>
          </p:cNvPr>
          <p:cNvSpPr/>
          <p:nvPr/>
        </p:nvSpPr>
        <p:spPr>
          <a:xfrm>
            <a:off x="4447978" y="1086828"/>
            <a:ext cx="8608803" cy="6143312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F82CC-3599-0348-AB56-4F2BE312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86" y="1750358"/>
            <a:ext cx="98044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满意度评价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3889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查看详情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D5BCE42B-874B-4448-86A2-99A2E7315F9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44B6C81-4EC3-A349-AC44-4E264698AE4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53795-A6AD-7B4B-814A-6215EE97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540" y="2281159"/>
            <a:ext cx="10531178" cy="45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满意度评价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3889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满意度统计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D5BCE42B-874B-4448-86A2-99A2E7315F9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44B6C81-4EC3-A349-AC44-4E264698AE4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B89D6-E03A-654E-8EF8-3FADFEBC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586" y="1946156"/>
            <a:ext cx="11303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5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45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服务小结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1" y="1838894"/>
            <a:ext cx="8652197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坐席人员对一次服务做重要记录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D5BCE42B-874B-4448-86A2-99A2E7315F97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44B6C81-4EC3-A349-AC44-4E264698AE4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90A8D4D-6717-7747-9CAF-2E311B0477AD}"/>
              </a:ext>
            </a:extLst>
          </p:cNvPr>
          <p:cNvSpPr txBox="1"/>
          <p:nvPr/>
        </p:nvSpPr>
        <p:spPr>
          <a:xfrm>
            <a:off x="343520" y="2960292"/>
            <a:ext cx="8652197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高级坐席或坐席主管可以进行处理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586026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87720" y="1775098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服务小结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1FBA13BA-794B-0849-BBDF-0B8C635F2E12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740DE91F-DAE7-A644-BB61-2C2212F586A4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388B7BF2-4A58-9945-8B72-D4426F37A399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88B6834-A6B7-F549-9C41-A25C206FC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4040F6B-EFD1-2349-AA63-A2DFF0503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671617-C04D-2442-ADDE-3C2A8FFD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58C2A9D-D123-9741-BE14-9E070670D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EEDD487-4BFF-8E41-BD64-40794940E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5E03354-CBAA-E045-A200-947A20519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ADB5EC9-6EA4-C348-A78E-FDDFB8732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59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坐席信息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E267E402-1AAE-CA42-9CAE-EF5AD0C4C6CE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A9B15EB-3B50-2F43-A7F2-8051470C0352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86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坐席信息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2452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全部坐席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224D1450-3DCF-E94F-B518-EA41569F3A58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41B8A12-257C-4C4D-B4E3-84B21A9DDB8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39F50-19F0-374E-B6E4-CA169094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5" y="1946156"/>
            <a:ext cx="9728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坐席信息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343522" y="184439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在线坐席</a:t>
            </a: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691C30D9-CBBB-4E4F-8E06-04B745DFA370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DEAF0CA-6EDA-3847-A71B-9AB2AE0B807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F07DC-7CA6-204A-9D5F-A28B5CF5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535" y="1576824"/>
            <a:ext cx="99822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6024C-384C-B04D-AA5B-39844B28AF38}"/>
              </a:ext>
            </a:extLst>
          </p:cNvPr>
          <p:cNvSpPr txBox="1"/>
          <p:nvPr/>
        </p:nvSpPr>
        <p:spPr>
          <a:xfrm>
            <a:off x="1087395" y="3188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30FD3C-D8A2-0A48-B423-5D81A3E8E1C2}"/>
              </a:ext>
            </a:extLst>
          </p:cNvPr>
          <p:cNvSpPr/>
          <p:nvPr/>
        </p:nvSpPr>
        <p:spPr>
          <a:xfrm>
            <a:off x="2940908" y="1309816"/>
            <a:ext cx="9934833" cy="554818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A2B25B-4C44-4F40-8577-85BBB858D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93" y="2489672"/>
            <a:ext cx="6664453" cy="23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代码阅读提示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2ED678DD-68EB-7445-94F8-53A1C8706981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6913A3F0-C0D2-3444-B4BB-DB4E48BE89F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29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3785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Templates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Controller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Proxy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Model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2DEFFAC-5BCA-214B-BBEA-265F1421EA6E}"/>
              </a:ext>
            </a:extLst>
          </p:cNvPr>
          <p:cNvSpPr/>
          <p:nvPr/>
        </p:nvSpPr>
        <p:spPr>
          <a:xfrm>
            <a:off x="4123309" y="3487478"/>
            <a:ext cx="680484" cy="51036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7F720-49A2-154C-8EB7-4B2C2A2A255D}"/>
              </a:ext>
            </a:extLst>
          </p:cNvPr>
          <p:cNvSpPr/>
          <p:nvPr/>
        </p:nvSpPr>
        <p:spPr>
          <a:xfrm>
            <a:off x="4960366" y="4526441"/>
            <a:ext cx="2466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Database</a:t>
            </a:r>
            <a:endParaRPr lang="en-US" sz="4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53CEF89-1C4A-F74A-B3D6-09B06802572E}"/>
              </a:ext>
            </a:extLst>
          </p:cNvPr>
          <p:cNvSpPr/>
          <p:nvPr/>
        </p:nvSpPr>
        <p:spPr>
          <a:xfrm>
            <a:off x="5659867" y="2966263"/>
            <a:ext cx="1067505" cy="1297172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grpSp>
        <p:nvGrpSpPr>
          <p:cNvPr id="9" name="组合 27">
            <a:extLst>
              <a:ext uri="{FF2B5EF4-FFF2-40B4-BE49-F238E27FC236}">
                <a16:creationId xmlns:a16="http://schemas.microsoft.com/office/drawing/2014/main" id="{3CF6BD5F-5ADF-954A-9C68-2A737818615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132AE03-0C74-B54F-AD46-B229885F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ECC4F80-C195-2E4E-9463-B5C8CAF2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7B9C60-3EE6-A74B-9F45-2D2CDC06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E49937-654A-2341-90DF-D0642F50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C7430A-9A14-C840-9333-56FCB93C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AF6D1F9-5397-0C4E-AD79-2CBAB39F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2353FB2-2B76-8540-8B50-47BCEB5E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TextBox 58">
            <a:extLst>
              <a:ext uri="{FF2B5EF4-FFF2-40B4-BE49-F238E27FC236}">
                <a16:creationId xmlns:a16="http://schemas.microsoft.com/office/drawing/2014/main" id="{5CCF9723-7F4E-6F4C-B32D-F2627CE1726A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083C28EA-D177-F246-9222-A52D72C92B4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B8502046-89E9-47FD-836A-75CB5B309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7198186F-C3E9-4E1E-B62A-E6B14699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A555357C-D3B4-4623-8520-7784D7F2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052C645-B828-4E4C-A18B-F4E01ADBD88C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F3F797E-4870-4407-A1F3-CE512A6FC22C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98B88E-D33D-4F0F-AF21-C0820696B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5EB0B441-CC9E-4EAC-B91F-6CCC05652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A52C5224-FE73-4A2C-91C6-A44329CAF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861A2A-8D63-4670-8383-68218F2AC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014E7C4-DA54-47D4-B0A4-A6C43A7B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2185AD5-7B8F-47AD-9F53-BF5FA8C02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BFCF7EC-0B42-42A2-AACD-5009F59CACB3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企业聊天与人工质检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A9B9707-E51C-400F-B50D-24B76F29C83F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35EF35F-56A2-4A34-8313-998F1EE4436F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404A042-AF0B-4CA4-9B25-1FB6D361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B1205CF2-FC15-4D44-9596-AF2244C6D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8711E10-9CD0-4189-ABFE-7639C4AA5A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b="1691"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8591319" cy="47089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企业聊天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查看会话历史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统计功能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坐席强制下线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Times New Roman" panose="02020603050405020304"/>
              </a:rPr>
              <a:t>源码导读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E9BA1C52-22E9-AD44-8A8F-2D31A3FE4B49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0AABC297-9AE3-7041-837E-C4815E90D442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角色设定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686311" y="145616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用户名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5B47860-84AD-DA48-B9A1-3EA7DC346B06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829E0D56-FCC4-C74E-9CC4-820D11251BC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8CF8F07-C5F7-E742-ACAD-109082BC1520}"/>
              </a:ext>
            </a:extLst>
          </p:cNvPr>
          <p:cNvSpPr txBox="1"/>
          <p:nvPr/>
        </p:nvSpPr>
        <p:spPr>
          <a:xfrm>
            <a:off x="686311" y="2471821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系统管理员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41E433E-C7A8-CD41-AF95-EB2C299F8D63}"/>
              </a:ext>
            </a:extLst>
          </p:cNvPr>
          <p:cNvSpPr txBox="1"/>
          <p:nvPr/>
        </p:nvSpPr>
        <p:spPr>
          <a:xfrm>
            <a:off x="4517576" y="1456159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部门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9B887919-B072-D241-83DC-7F8DF5DCEE02}"/>
              </a:ext>
            </a:extLst>
          </p:cNvPr>
          <p:cNvSpPr txBox="1"/>
          <p:nvPr/>
        </p:nvSpPr>
        <p:spPr>
          <a:xfrm>
            <a:off x="7570630" y="141302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权限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25672C5-4695-9C48-9645-E13E0BE75B8E}"/>
              </a:ext>
            </a:extLst>
          </p:cNvPr>
          <p:cNvSpPr txBox="1"/>
          <p:nvPr/>
        </p:nvSpPr>
        <p:spPr>
          <a:xfrm>
            <a:off x="686311" y="3401203"/>
            <a:ext cx="1706623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张三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2F314F8-4FAD-CE40-AD7A-0284671B9D12}"/>
              </a:ext>
            </a:extLst>
          </p:cNvPr>
          <p:cNvSpPr txBox="1"/>
          <p:nvPr/>
        </p:nvSpPr>
        <p:spPr>
          <a:xfrm>
            <a:off x="686311" y="4226144"/>
            <a:ext cx="1706623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李四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B8541731-6FBF-CA49-B578-3BE5F8C91F90}"/>
              </a:ext>
            </a:extLst>
          </p:cNvPr>
          <p:cNvSpPr txBox="1"/>
          <p:nvPr/>
        </p:nvSpPr>
        <p:spPr>
          <a:xfrm>
            <a:off x="4540555" y="2476849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组织机构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A91F414-6818-9747-8BDD-595C35277337}"/>
              </a:ext>
            </a:extLst>
          </p:cNvPr>
          <p:cNvSpPr txBox="1"/>
          <p:nvPr/>
        </p:nvSpPr>
        <p:spPr>
          <a:xfrm>
            <a:off x="4540555" y="3401203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北京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部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8044F12-656D-024E-B74F-2385461A09A2}"/>
              </a:ext>
            </a:extLst>
          </p:cNvPr>
          <p:cNvSpPr txBox="1"/>
          <p:nvPr/>
        </p:nvSpPr>
        <p:spPr>
          <a:xfrm>
            <a:off x="4540555" y="4226144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北京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部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664AF295-B537-9F46-9EC9-6E5720007187}"/>
              </a:ext>
            </a:extLst>
          </p:cNvPr>
          <p:cNvSpPr txBox="1"/>
          <p:nvPr/>
        </p:nvSpPr>
        <p:spPr>
          <a:xfrm>
            <a:off x="7570630" y="2471821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管理员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5E0664F7-3A05-9E46-ABDC-2821E6D8B727}"/>
              </a:ext>
            </a:extLst>
          </p:cNvPr>
          <p:cNvSpPr txBox="1"/>
          <p:nvPr/>
        </p:nvSpPr>
        <p:spPr>
          <a:xfrm>
            <a:off x="7570630" y="3401203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售前客服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E8CB7D71-DAF6-FA41-9AE7-7F03CDCE18B1}"/>
              </a:ext>
            </a:extLst>
          </p:cNvPr>
          <p:cNvSpPr txBox="1"/>
          <p:nvPr/>
        </p:nvSpPr>
        <p:spPr>
          <a:xfrm>
            <a:off x="7570630" y="4234921"/>
            <a:ext cx="2557228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售前客服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A99FE83-80B8-024C-954C-207AF56AC04A}"/>
              </a:ext>
            </a:extLst>
          </p:cNvPr>
          <p:cNvSpPr txBox="1"/>
          <p:nvPr/>
        </p:nvSpPr>
        <p:spPr>
          <a:xfrm>
            <a:off x="686311" y="5103649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访客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8912DF09-1788-7A46-99E9-B294DC785B0A}"/>
              </a:ext>
            </a:extLst>
          </p:cNvPr>
          <p:cNvSpPr txBox="1"/>
          <p:nvPr/>
        </p:nvSpPr>
        <p:spPr>
          <a:xfrm>
            <a:off x="2018636" y="5289341"/>
            <a:ext cx="1706623" cy="7386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小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C49DB6-7091-2D4F-BE62-19269C458609}"/>
              </a:ext>
            </a:extLst>
          </p:cNvPr>
          <p:cNvCxnSpPr/>
          <p:nvPr/>
        </p:nvCxnSpPr>
        <p:spPr>
          <a:xfrm>
            <a:off x="680485" y="5209974"/>
            <a:ext cx="8314660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8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企业聊天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C4A5670E-3084-D54B-8D83-1D0C52ECEB4C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CE1D0108-0945-604D-A667-E0AA8C75508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企业内部协调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47479" y="1775098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商业机密数据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5B47860-84AD-DA48-B9A1-3EA7DC346B06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829E0D56-FCC4-C74E-9CC4-820D11251BC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BCFC7-75A3-074A-803D-38FB08DC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22" y="2337089"/>
            <a:ext cx="5727405" cy="1335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7B42EA7A-F48D-984A-B90A-0DE800CFEE04}"/>
              </a:ext>
            </a:extLst>
          </p:cNvPr>
          <p:cNvSpPr txBox="1"/>
          <p:nvPr/>
        </p:nvSpPr>
        <p:spPr>
          <a:xfrm>
            <a:off x="547479" y="2790759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企业软件间集成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0C7E173-CBC4-9A44-9994-24B744CDBD6E}"/>
              </a:ext>
            </a:extLst>
          </p:cNvPr>
          <p:cNvSpPr txBox="1"/>
          <p:nvPr/>
        </p:nvSpPr>
        <p:spPr>
          <a:xfrm>
            <a:off x="547479" y="3806420"/>
            <a:ext cx="7044168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工作与生活工具间的平衡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547479" y="1775098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通讯录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58">
            <a:extLst>
              <a:ext uri="{FF2B5EF4-FFF2-40B4-BE49-F238E27FC236}">
                <a16:creationId xmlns:a16="http://schemas.microsoft.com/office/drawing/2014/main" id="{75B47860-84AD-DA48-B9A1-3EA7DC346B06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企业聊天和人工质检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829E0D56-FCC4-C74E-9CC4-820D11251BC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BCFC7-75A3-074A-803D-38FB08DC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22" y="2337089"/>
            <a:ext cx="5727405" cy="1335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7B42EA7A-F48D-984A-B90A-0DE800CFEE04}"/>
              </a:ext>
            </a:extLst>
          </p:cNvPr>
          <p:cNvSpPr txBox="1"/>
          <p:nvPr/>
        </p:nvSpPr>
        <p:spPr>
          <a:xfrm>
            <a:off x="547479" y="380642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群组聊天 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90C7E173-CBC4-9A44-9994-24B744CDBD6E}"/>
              </a:ext>
            </a:extLst>
          </p:cNvPr>
          <p:cNvSpPr txBox="1"/>
          <p:nvPr/>
        </p:nvSpPr>
        <p:spPr>
          <a:xfrm>
            <a:off x="547479" y="2790759"/>
            <a:ext cx="7044168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私聊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8296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1944</TotalTime>
  <Words>743</Words>
  <Application>Microsoft Office PowerPoint</Application>
  <PresentationFormat>宽屏</PresentationFormat>
  <Paragraphs>163</Paragraphs>
  <Slides>28</Slides>
  <Notes>11</Notes>
  <HiddenSlides>2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微软雅黑</vt:lpstr>
      <vt:lpstr>Arial</vt:lpstr>
      <vt:lpstr>Calibri Light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角色设定</vt:lpstr>
      <vt:lpstr>企业聊天</vt:lpstr>
      <vt:lpstr>企业内部协调</vt:lpstr>
      <vt:lpstr>基本功能</vt:lpstr>
      <vt:lpstr>企业聊天</vt:lpstr>
      <vt:lpstr>查看会话历史</vt:lpstr>
      <vt:lpstr>会话信息</vt:lpstr>
      <vt:lpstr>会话信息</vt:lpstr>
      <vt:lpstr>功能演示</vt:lpstr>
      <vt:lpstr>统计功能</vt:lpstr>
      <vt:lpstr>客服工作报表</vt:lpstr>
      <vt:lpstr>满意度评价</vt:lpstr>
      <vt:lpstr>满意度评价</vt:lpstr>
      <vt:lpstr>满意度评价</vt:lpstr>
      <vt:lpstr>服务小结</vt:lpstr>
      <vt:lpstr>功能演示</vt:lpstr>
      <vt:lpstr>坐席信息</vt:lpstr>
      <vt:lpstr>坐席信息</vt:lpstr>
      <vt:lpstr>坐席信息</vt:lpstr>
      <vt:lpstr>代码阅读提示</vt:lpstr>
      <vt:lpstr>代码结构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1699</cp:revision>
  <dcterms:created xsi:type="dcterms:W3CDTF">2018-12-15T14:21:46Z</dcterms:created>
  <dcterms:modified xsi:type="dcterms:W3CDTF">2021-11-28T11:49:53Z</dcterms:modified>
</cp:coreProperties>
</file>